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33" r:id="rId4"/>
  </p:sldMasterIdLst>
  <p:sldIdLst>
    <p:sldId id="259" r:id="rId5"/>
    <p:sldId id="260" r:id="rId6"/>
    <p:sldId id="262" r:id="rId7"/>
  </p:sldIdLst>
  <p:sldSz cx="12192000" cy="6858000"/>
  <p:notesSz cx="6858000" cy="9144000"/>
  <p:embeddedFontLst>
    <p:embeddedFont>
      <p:font typeface="Gill Sans MT" panose="020B0502020104020203" pitchFamily="34" charset="0"/>
      <p:regular r:id="rId8"/>
      <p:bold r:id="rId9"/>
      <p:italic r:id="rId10"/>
      <p:boldItalic r:id="rId11"/>
    </p:embeddedFont>
    <p:embeddedFont>
      <p:font typeface="Wingdings 2" panose="05020102010507070707" pitchFamily="18" charset="2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2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2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183042"/>
            <a:ext cx="11302554" cy="31987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3889" y="3361805"/>
            <a:ext cx="10944224" cy="2241744"/>
          </a:xfrm>
        </p:spPr>
        <p:txBody>
          <a:bodyPr anchor="ctr">
            <a:normAutofit/>
          </a:bodyPr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8" y="5797387"/>
            <a:ext cx="5472112" cy="390525"/>
          </a:xfrm>
        </p:spPr>
        <p:txBody>
          <a:bodyPr>
            <a:noAutofit/>
          </a:bodyPr>
          <a:lstStyle>
            <a:lvl1pPr marL="0" indent="0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40688" y="5802149"/>
            <a:ext cx="3527425" cy="381000"/>
          </a:xfrm>
        </p:spPr>
        <p:txBody>
          <a:bodyPr>
            <a:noAutofit/>
          </a:bodyPr>
          <a:lstStyle>
            <a:lvl1pPr marL="0" indent="0" algn="r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1EBE42E1-3388-4C5D-9E47-AE08C87EB7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6" y="706183"/>
            <a:ext cx="3633337" cy="116088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CB20EB5-5BF0-4CCB-BED7-4F1D159725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0727" y="814858"/>
            <a:ext cx="3363902" cy="92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4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6" y="5495721"/>
            <a:ext cx="11301271" cy="905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3191721"/>
            <a:ext cx="10944225" cy="138980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93389"/>
            <a:ext cx="10944225" cy="61915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5" name="Picture 1">
            <a:extLst>
              <a:ext uri="{FF2B5EF4-FFF2-40B4-BE49-F238E27FC236}">
                <a16:creationId xmlns:a16="http://schemas.microsoft.com/office/drawing/2014/main" id="{F4CF5F5C-83B2-43F0-9916-038982B211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6" y="706183"/>
            <a:ext cx="3633337" cy="116088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54A773C-4654-4E30-A94A-B7366BF409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0727" y="814858"/>
            <a:ext cx="3363902" cy="92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2276475"/>
            <a:ext cx="10944225" cy="348505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13DF6182-ADF2-4432-8E1E-D152B74DEE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8" y="6104548"/>
            <a:ext cx="2253930" cy="720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BF5B90A-ABFC-4DA7-A9A9-B3B2BF41F0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26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orient="horz" pos="3838" userDrawn="1">
          <p15:clr>
            <a:srgbClr val="FBAE40"/>
          </p15:clr>
        </p15:guide>
        <p15:guide id="3" pos="40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7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0000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2A6883-ECC5-487C-AD33-6948494C2396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DC8109-7E14-4B68-B793-B9EB0419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">
            <a:extLst>
              <a:ext uri="{FF2B5EF4-FFF2-40B4-BE49-F238E27FC236}">
                <a16:creationId xmlns:a16="http://schemas.microsoft.com/office/drawing/2014/main" id="{6F7AC748-8FC6-464D-B091-16D3AA9DE1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8" y="6104548"/>
            <a:ext cx="2253930" cy="72015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BB1F2CC-CC8F-4702-ACCA-B5EBB57C82D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1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427" y="2276475"/>
            <a:ext cx="5238573" cy="45090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9539" y="2276475"/>
            <a:ext cx="5238575" cy="45822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0001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E75967-5F0F-405A-A75A-7808D07C28EB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9D43CA7-6B40-4483-A317-282CF4E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">
            <a:extLst>
              <a:ext uri="{FF2B5EF4-FFF2-40B4-BE49-F238E27FC236}">
                <a16:creationId xmlns:a16="http://schemas.microsoft.com/office/drawing/2014/main" id="{ED8AA5C0-BC15-4A58-86BE-D98D76F3DA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8" y="6104548"/>
            <a:ext cx="2253930" cy="72015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425ACEC-B24A-46EC-A893-6ABC9DFBB7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EDEED0D2-3DAF-474F-BE7C-4D5591398319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516DAAA-2245-4ED5-8B16-5DBF4BCF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2D93F8C9-135C-41B0-BAC6-A93E227423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8" y="6104548"/>
            <a:ext cx="2253930" cy="7201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40BCF9F-CAC9-4855-828E-35D83FDB76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>
            <a:extLst>
              <a:ext uri="{FF2B5EF4-FFF2-40B4-BE49-F238E27FC236}">
                <a16:creationId xmlns:a16="http://schemas.microsoft.com/office/drawing/2014/main" id="{AC8800C4-3A22-4433-A8AD-51A873125A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8" y="6104548"/>
            <a:ext cx="2253930" cy="7201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E4620CA-F969-4377-9ED4-D35A10341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9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581525"/>
            <a:ext cx="10944226" cy="678602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913" y="692149"/>
            <a:ext cx="11306175" cy="3464827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5451773"/>
            <a:ext cx="10944225" cy="46166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Picture 1">
            <a:extLst>
              <a:ext uri="{FF2B5EF4-FFF2-40B4-BE49-F238E27FC236}">
                <a16:creationId xmlns:a16="http://schemas.microsoft.com/office/drawing/2014/main" id="{CB90FFF2-9D79-4F93-A0FB-39220E38C9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8" y="6104548"/>
            <a:ext cx="2253930" cy="72015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803C08B-DCA1-4D77-870B-ED3933F692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072" y="692150"/>
            <a:ext cx="10942041" cy="1152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76476"/>
            <a:ext cx="10944225" cy="3470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30738"/>
            <a:ext cx="2802019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9D7BF1E-FCB3-4AC7-9539-E8BAC71CFE27}" type="datetimeFigureOut">
              <a:rPr lang="en-GB" smtClean="0"/>
              <a:t>21/05/2021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888" y="5930738"/>
            <a:ext cx="6874514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5970" y="5930738"/>
            <a:ext cx="1052510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EC795C-3677-43F5-9455-3C64E7FA3C3D}" type="slidenum">
              <a:rPr lang="en-GB" smtClean="0"/>
              <a:t>‹Nº›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6534" y="445088"/>
            <a:ext cx="3703320" cy="9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54879" y="445088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50707" y="445088"/>
            <a:ext cx="3703320" cy="9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04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6" r:id="rId2"/>
    <p:sldLayoutId id="2147483935" r:id="rId3"/>
    <p:sldLayoutId id="2147483937" r:id="rId4"/>
    <p:sldLayoutId id="2147483938" r:id="rId5"/>
    <p:sldLayoutId id="2147483939" r:id="rId6"/>
    <p:sldLayoutId id="2147483940" r:id="rId7"/>
    <p:sldLayoutId id="2147483942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0" userDrawn="1">
          <p15:clr>
            <a:srgbClr val="547EBF"/>
          </p15:clr>
        </p15:guide>
        <p15:guide id="2" orient="horz" pos="2886" userDrawn="1">
          <p15:clr>
            <a:srgbClr val="547EBF"/>
          </p15:clr>
        </p15:guide>
        <p15:guide id="3" orient="horz" pos="1434" userDrawn="1">
          <p15:clr>
            <a:srgbClr val="547EBF"/>
          </p15:clr>
        </p15:guide>
        <p15:guide id="4" pos="2570" userDrawn="1">
          <p15:clr>
            <a:srgbClr val="547EBF"/>
          </p15:clr>
        </p15:guide>
        <p15:guide id="5" pos="7401" userDrawn="1">
          <p15:clr>
            <a:srgbClr val="F26B43"/>
          </p15:clr>
        </p15:guide>
        <p15:guide id="6" orient="horz" pos="278" userDrawn="1">
          <p15:clr>
            <a:srgbClr val="F26B43"/>
          </p15:clr>
        </p15:guide>
        <p15:guide id="7" pos="279" userDrawn="1">
          <p15:clr>
            <a:srgbClr val="F26B43"/>
          </p15:clr>
        </p15:guide>
        <p15:guide id="8" orient="horz" pos="4020" userDrawn="1">
          <p15:clr>
            <a:srgbClr val="F26B43"/>
          </p15:clr>
        </p15:guide>
        <p15:guide id="9" pos="393" userDrawn="1">
          <p15:clr>
            <a:srgbClr val="F26B43"/>
          </p15:clr>
        </p15:guide>
        <p15:guide id="10" pos="7287" userDrawn="1">
          <p15:clr>
            <a:srgbClr val="F26B43"/>
          </p15:clr>
        </p15:guide>
        <p15:guide id="11" orient="horz" pos="436" userDrawn="1">
          <p15:clr>
            <a:srgbClr val="F26B43"/>
          </p15:clr>
        </p15:guide>
        <p15:guide id="12" pos="2615" userDrawn="1">
          <p15:clr>
            <a:srgbClr val="F26B43"/>
          </p15:clr>
        </p15:guide>
        <p15:guide id="13" pos="2683" userDrawn="1">
          <p15:clr>
            <a:srgbClr val="F26B43"/>
          </p15:clr>
        </p15:guide>
        <p15:guide id="14" pos="4997" userDrawn="1">
          <p15:clr>
            <a:srgbClr val="F26B43"/>
          </p15:clr>
        </p15:guide>
        <p15:guide id="15" pos="5065" userDrawn="1">
          <p15:clr>
            <a:srgbClr val="F26B43"/>
          </p15:clr>
        </p15:guide>
        <p15:guide id="16" pos="3840" userDrawn="1">
          <p15:clr>
            <a:srgbClr val="F26B43"/>
          </p15:clr>
        </p15:guide>
        <p15:guide id="17" orient="horz" pos="1162" userDrawn="1">
          <p15:clr>
            <a:srgbClr val="F26B43"/>
          </p15:clr>
        </p15:guide>
        <p15:guide id="18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78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478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5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77778"/>
      </a:accent1>
      <a:accent2>
        <a:srgbClr val="43ABB0"/>
      </a:accent2>
      <a:accent3>
        <a:srgbClr val="7ACDD0"/>
      </a:accent3>
      <a:accent4>
        <a:srgbClr val="64C8CB"/>
      </a:accent4>
      <a:accent5>
        <a:srgbClr val="E8A844"/>
      </a:accent5>
      <a:accent6>
        <a:srgbClr val="003399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02581D1E5194BB751F4A1219E22A7" ma:contentTypeVersion="8" ma:contentTypeDescription="Create a new document." ma:contentTypeScope="" ma:versionID="7d48e66664301a79c79929aeb3dd2628">
  <xsd:schema xmlns:xsd="http://www.w3.org/2001/XMLSchema" xmlns:xs="http://www.w3.org/2001/XMLSchema" xmlns:p="http://schemas.microsoft.com/office/2006/metadata/properties" xmlns:ns2="f7c5e3fa-378b-48b1-a129-e33a73f99ee9" targetNamespace="http://schemas.microsoft.com/office/2006/metadata/properties" ma:root="true" ma:fieldsID="25744a8ff3d9ae2e75067a537ef311ce" ns2:_="">
    <xsd:import namespace="f7c5e3fa-378b-48b1-a129-e33a73f99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5e3fa-378b-48b1-a129-e33a73f99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CD1447-E15C-4930-B8CF-6A8F9F99CC4F}"/>
</file>

<file path=customXml/itemProps2.xml><?xml version="1.0" encoding="utf-8"?>
<ds:datastoreItem xmlns:ds="http://schemas.openxmlformats.org/officeDocument/2006/customXml" ds:itemID="{912452C3-A1E3-4D9A-82DF-7FB316D981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B27767-5392-4246-8229-66A89B17DC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207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Presentación de PowerPoint</vt:lpstr>
      <vt:lpstr>Presentación de PowerPoint</vt:lpstr>
      <vt:lpstr>Presentación de PowerPoint</vt:lpstr>
    </vt:vector>
  </TitlesOfParts>
  <Company>ILVO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Allegaert</dc:creator>
  <cp:lastModifiedBy>Ana María Bastero Davila</cp:lastModifiedBy>
  <cp:revision>50</cp:revision>
  <dcterms:created xsi:type="dcterms:W3CDTF">2018-08-27T09:30:15Z</dcterms:created>
  <dcterms:modified xsi:type="dcterms:W3CDTF">2021-05-21T11:09:43Z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0x01010046802581D1E5194BB751F4A1219E22A7</vt:lpwstr>
  </property>
</Properties>
</file>