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33" r:id="rId4"/>
  </p:sldMasterIdLst>
  <p:sldIdLst>
    <p:sldId id="259" r:id="rId5"/>
    <p:sldId id="260" r:id="rId6"/>
    <p:sldId id="262" r:id="rId7"/>
  </p:sldIdLst>
  <p:sldSz cx="12192000" cy="6858000"/>
  <p:notesSz cx="6858000" cy="9144000"/>
  <p:embeddedFontLst>
    <p:embeddedFont>
      <p:font typeface="Gill Sans MT" panose="020B0502020104020203" pitchFamily="34" charset="0"/>
      <p:regular r:id="rId8"/>
      <p:bold r:id="rId9"/>
      <p:italic r:id="rId10"/>
      <p:boldItalic r:id="rId11"/>
    </p:embeddedFont>
    <p:embeddedFont>
      <p:font typeface="Wingdings 2" panose="05020102010507070707" pitchFamily="18" charset="2"/>
      <p:regular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02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2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5.fnt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183042"/>
            <a:ext cx="11302554" cy="31987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3889" y="3361805"/>
            <a:ext cx="10944224" cy="2241744"/>
          </a:xfrm>
        </p:spPr>
        <p:txBody>
          <a:bodyPr anchor="ctr">
            <a:normAutofit/>
          </a:bodyPr>
          <a:lstStyle>
            <a:lvl1pPr algn="l">
              <a:defRPr sz="36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23888" y="5797387"/>
            <a:ext cx="5472112" cy="390525"/>
          </a:xfrm>
        </p:spPr>
        <p:txBody>
          <a:bodyPr>
            <a:noAutofit/>
          </a:bodyPr>
          <a:lstStyle>
            <a:lvl1pPr marL="0" indent="0">
              <a:buNone/>
              <a:defRPr lang="en-US" sz="2400" b="0" kern="1200" cap="all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40688" y="5802149"/>
            <a:ext cx="3527425" cy="381000"/>
          </a:xfrm>
        </p:spPr>
        <p:txBody>
          <a:bodyPr>
            <a:noAutofit/>
          </a:bodyPr>
          <a:lstStyle>
            <a:lvl1pPr marL="0" indent="0" algn="r">
              <a:buNone/>
              <a:defRPr lang="en-US" sz="2400" b="0" kern="1200" cap="all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562ED694-09FF-44DB-9AE3-FB2FD5D732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72" y="703265"/>
            <a:ext cx="3633341" cy="116088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8B2E78C-ED2A-4179-86CF-D53785FF4F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00727" y="814858"/>
            <a:ext cx="3363902" cy="92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4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6" y="5495721"/>
            <a:ext cx="11301271" cy="905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3191721"/>
            <a:ext cx="10944225" cy="138980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693389"/>
            <a:ext cx="10944225" cy="61915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4" name="Picture 1">
            <a:extLst>
              <a:ext uri="{FF2B5EF4-FFF2-40B4-BE49-F238E27FC236}">
                <a16:creationId xmlns:a16="http://schemas.microsoft.com/office/drawing/2014/main" id="{A5384CFB-AA2B-4859-8A82-97873AC53E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72" y="703265"/>
            <a:ext cx="3633341" cy="116088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1687293-DDB8-40E7-BF9F-9E13AFD82E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00727" y="814858"/>
            <a:ext cx="3363902" cy="92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3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2276475"/>
            <a:ext cx="10944225" cy="348505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AA6C3889-324D-45AC-8173-BA70B7BD2C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972" y="6110390"/>
            <a:ext cx="2253932" cy="720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58EB540-F7E6-4F8C-B357-18B0D2835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26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orient="horz" pos="3838" userDrawn="1">
          <p15:clr>
            <a:srgbClr val="FBAE40"/>
          </p15:clr>
        </p15:guide>
        <p15:guide id="3" pos="406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887" y="2276475"/>
            <a:ext cx="5418113" cy="3636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0000" y="2276475"/>
            <a:ext cx="5418113" cy="3636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2A6883-ECC5-487C-AD33-6948494C2396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DC8109-7E14-4B68-B793-B9EB0419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B3C9EB59-6BD6-4B25-BB9A-BA6B2BFCCE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972" y="6110390"/>
            <a:ext cx="2253932" cy="72015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33A16AF-3954-45C9-9071-AD637B2BE1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51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427" y="2276475"/>
            <a:ext cx="5238573" cy="450908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926052"/>
            <a:ext cx="5418112" cy="2987386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9539" y="2276475"/>
            <a:ext cx="5238575" cy="458228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0001" y="2926052"/>
            <a:ext cx="5418112" cy="2987386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E75967-5F0F-405A-A75A-7808D07C28EB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9D43CA7-6B40-4483-A317-282CF4ED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">
            <a:extLst>
              <a:ext uri="{FF2B5EF4-FFF2-40B4-BE49-F238E27FC236}">
                <a16:creationId xmlns:a16="http://schemas.microsoft.com/office/drawing/2014/main" id="{E64C05AD-4F18-48E2-B5E8-AC24D3EC45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972" y="6110390"/>
            <a:ext cx="2253932" cy="72015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5657F6C-375B-41F0-8D08-AE69900E81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5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EDEED0D2-3DAF-474F-BE7C-4D5591398319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516DAAA-2245-4ED5-8B16-5DBF4BCF6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">
            <a:extLst>
              <a:ext uri="{FF2B5EF4-FFF2-40B4-BE49-F238E27FC236}">
                <a16:creationId xmlns:a16="http://schemas.microsoft.com/office/drawing/2014/main" id="{54392A58-73E3-42CB-9D0D-B3BE395EEC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972" y="6110390"/>
            <a:ext cx="2253932" cy="7201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DEE48E8-AD9B-4CA9-99B9-7907E489C93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>
            <a:extLst>
              <a:ext uri="{FF2B5EF4-FFF2-40B4-BE49-F238E27FC236}">
                <a16:creationId xmlns:a16="http://schemas.microsoft.com/office/drawing/2014/main" id="{F631D561-42D4-43BB-B4B0-0B04D59E92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972" y="6110390"/>
            <a:ext cx="2253932" cy="7201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82F2FA1-0E9A-4F40-98D1-4545FB4125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9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581525"/>
            <a:ext cx="10944226" cy="678602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2913" y="692149"/>
            <a:ext cx="11306175" cy="3464827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5451773"/>
            <a:ext cx="10944225" cy="46166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Picture 1">
            <a:extLst>
              <a:ext uri="{FF2B5EF4-FFF2-40B4-BE49-F238E27FC236}">
                <a16:creationId xmlns:a16="http://schemas.microsoft.com/office/drawing/2014/main" id="{BD7C8816-D8F2-4325-AE68-7999E4BEB1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972" y="6110390"/>
            <a:ext cx="2253932" cy="72015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FC1562E-2337-4E2B-AF99-1AD5C212A6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2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072" y="692150"/>
            <a:ext cx="10942041" cy="1152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276476"/>
            <a:ext cx="10944225" cy="3470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30738"/>
            <a:ext cx="2802019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9D7BF1E-FCB3-4AC7-9539-E8BAC71CFE27}" type="datetimeFigureOut">
              <a:rPr lang="en-GB" smtClean="0"/>
              <a:t>21/05/2021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888" y="5930738"/>
            <a:ext cx="6874514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5970" y="5930738"/>
            <a:ext cx="1052510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2EC795C-3677-43F5-9455-3C64E7FA3C3D}" type="slidenum">
              <a:rPr lang="en-GB" smtClean="0"/>
              <a:t>‹Nº›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46534" y="445088"/>
            <a:ext cx="3703320" cy="9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54879" y="445088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50707" y="445088"/>
            <a:ext cx="3703320" cy="9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041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6" r:id="rId2"/>
    <p:sldLayoutId id="2147483935" r:id="rId3"/>
    <p:sldLayoutId id="2147483937" r:id="rId4"/>
    <p:sldLayoutId id="2147483938" r:id="rId5"/>
    <p:sldLayoutId id="2147483939" r:id="rId6"/>
    <p:sldLayoutId id="2147483940" r:id="rId7"/>
    <p:sldLayoutId id="2147483942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0" userDrawn="1">
          <p15:clr>
            <a:srgbClr val="547EBF"/>
          </p15:clr>
        </p15:guide>
        <p15:guide id="2" orient="horz" pos="2886" userDrawn="1">
          <p15:clr>
            <a:srgbClr val="547EBF"/>
          </p15:clr>
        </p15:guide>
        <p15:guide id="3" orient="horz" pos="1434" userDrawn="1">
          <p15:clr>
            <a:srgbClr val="547EBF"/>
          </p15:clr>
        </p15:guide>
        <p15:guide id="4" pos="2570" userDrawn="1">
          <p15:clr>
            <a:srgbClr val="547EBF"/>
          </p15:clr>
        </p15:guide>
        <p15:guide id="5" pos="7401" userDrawn="1">
          <p15:clr>
            <a:srgbClr val="F26B43"/>
          </p15:clr>
        </p15:guide>
        <p15:guide id="6" orient="horz" pos="278" userDrawn="1">
          <p15:clr>
            <a:srgbClr val="F26B43"/>
          </p15:clr>
        </p15:guide>
        <p15:guide id="7" pos="279" userDrawn="1">
          <p15:clr>
            <a:srgbClr val="F26B43"/>
          </p15:clr>
        </p15:guide>
        <p15:guide id="8" orient="horz" pos="4020" userDrawn="1">
          <p15:clr>
            <a:srgbClr val="F26B43"/>
          </p15:clr>
        </p15:guide>
        <p15:guide id="9" pos="393" userDrawn="1">
          <p15:clr>
            <a:srgbClr val="F26B43"/>
          </p15:clr>
        </p15:guide>
        <p15:guide id="10" pos="7287" userDrawn="1">
          <p15:clr>
            <a:srgbClr val="F26B43"/>
          </p15:clr>
        </p15:guide>
        <p15:guide id="11" orient="horz" pos="436" userDrawn="1">
          <p15:clr>
            <a:srgbClr val="F26B43"/>
          </p15:clr>
        </p15:guide>
        <p15:guide id="12" pos="2615" userDrawn="1">
          <p15:clr>
            <a:srgbClr val="F26B43"/>
          </p15:clr>
        </p15:guide>
        <p15:guide id="13" pos="2683" userDrawn="1">
          <p15:clr>
            <a:srgbClr val="F26B43"/>
          </p15:clr>
        </p15:guide>
        <p15:guide id="14" pos="4997" userDrawn="1">
          <p15:clr>
            <a:srgbClr val="F26B43"/>
          </p15:clr>
        </p15:guide>
        <p15:guide id="15" pos="5065" userDrawn="1">
          <p15:clr>
            <a:srgbClr val="F26B43"/>
          </p15:clr>
        </p15:guide>
        <p15:guide id="16" pos="3840" userDrawn="1">
          <p15:clr>
            <a:srgbClr val="F26B43"/>
          </p15:clr>
        </p15:guide>
        <p15:guide id="17" orient="horz" pos="1162" userDrawn="1">
          <p15:clr>
            <a:srgbClr val="F26B43"/>
          </p15:clr>
        </p15:guide>
        <p15:guide id="18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78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478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5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77778"/>
      </a:accent1>
      <a:accent2>
        <a:srgbClr val="43ABB0"/>
      </a:accent2>
      <a:accent3>
        <a:srgbClr val="7ACDD0"/>
      </a:accent3>
      <a:accent4>
        <a:srgbClr val="64C8CB"/>
      </a:accent4>
      <a:accent5>
        <a:srgbClr val="E8A844"/>
      </a:accent5>
      <a:accent6>
        <a:srgbClr val="003399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802581D1E5194BB751F4A1219E22A7" ma:contentTypeVersion="8" ma:contentTypeDescription="Create a new document." ma:contentTypeScope="" ma:versionID="7d48e66664301a79c79929aeb3dd2628">
  <xsd:schema xmlns:xsd="http://www.w3.org/2001/XMLSchema" xmlns:xs="http://www.w3.org/2001/XMLSchema" xmlns:p="http://schemas.microsoft.com/office/2006/metadata/properties" xmlns:ns2="f7c5e3fa-378b-48b1-a129-e33a73f99ee9" targetNamespace="http://schemas.microsoft.com/office/2006/metadata/properties" ma:root="true" ma:fieldsID="25744a8ff3d9ae2e75067a537ef311ce" ns2:_="">
    <xsd:import namespace="f7c5e3fa-378b-48b1-a129-e33a73f99e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5e3fa-378b-48b1-a129-e33a73f99e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383455-A817-44F9-A9DE-F592D212A4C0}"/>
</file>

<file path=customXml/itemProps2.xml><?xml version="1.0" encoding="utf-8"?>
<ds:datastoreItem xmlns:ds="http://schemas.openxmlformats.org/officeDocument/2006/customXml" ds:itemID="{912452C3-A1E3-4D9A-82DF-7FB316D981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AB27767-5392-4246-8229-66A89B17DC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206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</vt:lpstr>
      <vt:lpstr>Presentación de PowerPoint</vt:lpstr>
      <vt:lpstr>Presentación de PowerPoint</vt:lpstr>
      <vt:lpstr>Presentación de PowerPoint</vt:lpstr>
    </vt:vector>
  </TitlesOfParts>
  <Company>ILVO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 Allegaert</dc:creator>
  <cp:lastModifiedBy>Ana María Bastero Davila</cp:lastModifiedBy>
  <cp:revision>48</cp:revision>
  <dcterms:created xsi:type="dcterms:W3CDTF">2018-08-27T09:30:15Z</dcterms:created>
  <dcterms:modified xsi:type="dcterms:W3CDTF">2021-05-21T11:08:25Z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0x01010046802581D1E5194BB751F4A1219E22A7</vt:lpwstr>
  </property>
</Properties>
</file>