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33" r:id="rId4"/>
  </p:sldMasterIdLst>
  <p:sldIdLst>
    <p:sldId id="259" r:id="rId5"/>
    <p:sldId id="260" r:id="rId6"/>
    <p:sldId id="262" r:id="rId7"/>
  </p:sldIdLst>
  <p:sldSz cx="12192000" cy="6858000"/>
  <p:notesSz cx="6858000" cy="9144000"/>
  <p:embeddedFontLst>
    <p:embeddedFont>
      <p:font typeface="Wingdings 2" panose="05020102010507070707" pitchFamily="18" charset="2"/>
      <p:regular r:id="rId8"/>
    </p:embeddedFont>
    <p:embeddedFont>
      <p:font typeface="Gill Sans MT" panose="020B0502020104020203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183042"/>
            <a:ext cx="11302554" cy="31987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3889" y="3361805"/>
            <a:ext cx="10944224" cy="2241744"/>
          </a:xfrm>
        </p:spPr>
        <p:txBody>
          <a:bodyPr anchor="ctr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5797387"/>
            <a:ext cx="5472112" cy="390525"/>
          </a:xfrm>
        </p:spPr>
        <p:txBody>
          <a:bodyPr>
            <a:noAutofit/>
          </a:bodyPr>
          <a:lstStyle>
            <a:lvl1pPr marL="0" indent="0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40688" y="5802149"/>
            <a:ext cx="3527425" cy="381000"/>
          </a:xfrm>
        </p:spPr>
        <p:txBody>
          <a:bodyPr>
            <a:noAutofit/>
          </a:bodyPr>
          <a:lstStyle>
            <a:lvl1pPr marL="0" indent="0" algn="r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4E60AA18-2EF9-497A-8ED7-35CE128C7D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66" y="707455"/>
            <a:ext cx="3633347" cy="116088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A88829EE-320A-41A9-903C-2AFB041E75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6" y="5495721"/>
            <a:ext cx="11301271" cy="905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191721"/>
            <a:ext cx="10944225" cy="138980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93389"/>
            <a:ext cx="10944225" cy="61915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3440B71C-2306-4E80-A5C8-E1C66D806E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66" y="707455"/>
            <a:ext cx="3633347" cy="116088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8EB67993-B32A-4201-94B3-CBCF5876C3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2276475"/>
            <a:ext cx="10944225" cy="348505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xmlns="" id="{18505445-695D-4B3B-9341-DC65E477B3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4" y="6104548"/>
            <a:ext cx="2253934" cy="7201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16C664B3-1590-4849-B200-F2729FE24A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26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orient="horz" pos="3838" userDrawn="1">
          <p15:clr>
            <a:srgbClr val="FBAE40"/>
          </p15:clr>
        </p15:guide>
        <p15:guide id="3" pos="40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7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0000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2A6883-ECC5-487C-AD33-6948494C2396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7DC8109-7E14-4B68-B793-B9EB0419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36132099-D15D-4098-A5EF-9F94048A1D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4" y="6104548"/>
            <a:ext cx="2253934" cy="72015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3BEC3BD-55BE-4438-AA1F-59F6008D02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427" y="2276475"/>
            <a:ext cx="5238573" cy="45090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9539" y="2276475"/>
            <a:ext cx="5238575" cy="45822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0001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FE75967-5F0F-405A-A75A-7808D07C28EB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29D43CA7-6B40-4483-A317-282CF4E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825D95EA-4B42-4DD1-9A07-7BA06FE2B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4" y="6104548"/>
            <a:ext cx="2253934" cy="72015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CADC1769-0D82-446D-9414-7EB5E53482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DEED0D2-3DAF-474F-BE7C-4D5591398319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0516DAAA-2245-4ED5-8B16-5DBF4BCF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xmlns="" id="{3B3D4519-6931-4512-BC20-B95E3ECC95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4" y="6104548"/>
            <a:ext cx="2253934" cy="720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2A942DA5-5A51-4B9B-8FC0-2B6AF88106E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>
            <a:extLst>
              <a:ext uri="{FF2B5EF4-FFF2-40B4-BE49-F238E27FC236}">
                <a16:creationId xmlns:a16="http://schemas.microsoft.com/office/drawing/2014/main" xmlns="" id="{01FDBEE1-4640-4049-AA52-F32D1AC899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4" y="6104548"/>
            <a:ext cx="2253934" cy="720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7819D637-EB02-4211-8544-9589DD32C8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9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581525"/>
            <a:ext cx="10944226" cy="678602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913" y="692149"/>
            <a:ext cx="11306175" cy="3464827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5451773"/>
            <a:ext cx="10944225" cy="46166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xmlns="" id="{3BD56871-31A1-4112-B29B-15D0D04F72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04" y="6104548"/>
            <a:ext cx="2253934" cy="72015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D44212C-D042-4B6C-893D-D1B764C13F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072" y="692150"/>
            <a:ext cx="10942041" cy="1152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76476"/>
            <a:ext cx="10944225" cy="3470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30738"/>
            <a:ext cx="2802019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9D7BF1E-FCB3-4AC7-9539-E8BAC71CFE27}" type="datetimeFigureOut">
              <a:rPr lang="en-GB" smtClean="0"/>
              <a:t>04/08/2021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888" y="5930738"/>
            <a:ext cx="6874514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5970" y="5930738"/>
            <a:ext cx="1052510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EC795C-3677-43F5-9455-3C64E7FA3C3D}" type="slidenum">
              <a:rPr lang="en-GB" smtClean="0"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6534" y="445088"/>
            <a:ext cx="3703320" cy="9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54879" y="445088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50707" y="445088"/>
            <a:ext cx="3703320" cy="9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4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6" r:id="rId2"/>
    <p:sldLayoutId id="2147483935" r:id="rId3"/>
    <p:sldLayoutId id="2147483937" r:id="rId4"/>
    <p:sldLayoutId id="2147483938" r:id="rId5"/>
    <p:sldLayoutId id="2147483939" r:id="rId6"/>
    <p:sldLayoutId id="2147483940" r:id="rId7"/>
    <p:sldLayoutId id="2147483942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0" userDrawn="1">
          <p15:clr>
            <a:srgbClr val="547EBF"/>
          </p15:clr>
        </p15:guide>
        <p15:guide id="2" orient="horz" pos="2886" userDrawn="1">
          <p15:clr>
            <a:srgbClr val="547EBF"/>
          </p15:clr>
        </p15:guide>
        <p15:guide id="3" orient="horz" pos="1434" userDrawn="1">
          <p15:clr>
            <a:srgbClr val="547EBF"/>
          </p15:clr>
        </p15:guide>
        <p15:guide id="4" pos="2570" userDrawn="1">
          <p15:clr>
            <a:srgbClr val="547EBF"/>
          </p15:clr>
        </p15:guide>
        <p15:guide id="5" pos="7401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  <p15:guide id="7" pos="279" userDrawn="1">
          <p15:clr>
            <a:srgbClr val="F26B43"/>
          </p15:clr>
        </p15:guide>
        <p15:guide id="8" orient="horz" pos="4020" userDrawn="1">
          <p15:clr>
            <a:srgbClr val="F26B43"/>
          </p15:clr>
        </p15:guide>
        <p15:guide id="9" pos="393" userDrawn="1">
          <p15:clr>
            <a:srgbClr val="F26B43"/>
          </p15:clr>
        </p15:guide>
        <p15:guide id="10" pos="7287" userDrawn="1">
          <p15:clr>
            <a:srgbClr val="F26B43"/>
          </p15:clr>
        </p15:guide>
        <p15:guide id="11" orient="horz" pos="436" userDrawn="1">
          <p15:clr>
            <a:srgbClr val="F26B43"/>
          </p15:clr>
        </p15:guide>
        <p15:guide id="12" pos="2615" userDrawn="1">
          <p15:clr>
            <a:srgbClr val="F26B43"/>
          </p15:clr>
        </p15:guide>
        <p15:guide id="13" pos="2683" userDrawn="1">
          <p15:clr>
            <a:srgbClr val="F26B43"/>
          </p15:clr>
        </p15:guide>
        <p15:guide id="14" pos="4997" userDrawn="1">
          <p15:clr>
            <a:srgbClr val="F26B43"/>
          </p15:clr>
        </p15:guide>
        <p15:guide id="15" pos="5065" userDrawn="1">
          <p15:clr>
            <a:srgbClr val="F26B43"/>
          </p15:clr>
        </p15:guide>
        <p15:guide id="16" pos="3840" userDrawn="1">
          <p15:clr>
            <a:srgbClr val="F26B43"/>
          </p15:clr>
        </p15:guide>
        <p15:guide id="17" orient="horz" pos="1162" userDrawn="1">
          <p15:clr>
            <a:srgbClr val="F26B43"/>
          </p15:clr>
        </p15:guide>
        <p15:guide id="18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8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478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77778"/>
      </a:accent1>
      <a:accent2>
        <a:srgbClr val="43ABB0"/>
      </a:accent2>
      <a:accent3>
        <a:srgbClr val="7ACDD0"/>
      </a:accent3>
      <a:accent4>
        <a:srgbClr val="64C8CB"/>
      </a:accent4>
      <a:accent5>
        <a:srgbClr val="E8A844"/>
      </a:accent5>
      <a:accent6>
        <a:srgbClr val="003399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02581D1E5194BB751F4A1219E22A7" ma:contentTypeVersion="8" ma:contentTypeDescription="Create a new document." ma:contentTypeScope="" ma:versionID="7d48e66664301a79c79929aeb3dd2628">
  <xsd:schema xmlns:xsd="http://www.w3.org/2001/XMLSchema" xmlns:xs="http://www.w3.org/2001/XMLSchema" xmlns:p="http://schemas.microsoft.com/office/2006/metadata/properties" xmlns:ns2="f7c5e3fa-378b-48b1-a129-e33a73f99ee9" targetNamespace="http://schemas.microsoft.com/office/2006/metadata/properties" ma:root="true" ma:fieldsID="25744a8ff3d9ae2e75067a537ef311ce" ns2:_="">
    <xsd:import namespace="f7c5e3fa-378b-48b1-a129-e33a73f99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5e3fa-378b-48b1-a129-e33a73f99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E7717F-B457-4641-AAA5-08403BD77316}"/>
</file>

<file path=customXml/itemProps2.xml><?xml version="1.0" encoding="utf-8"?>
<ds:datastoreItem xmlns:ds="http://schemas.openxmlformats.org/officeDocument/2006/customXml" ds:itemID="{9AB27767-5392-4246-8229-66A89B17DC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2452C3-A1E3-4D9A-82DF-7FB316D981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Wingdings 2</vt:lpstr>
      <vt:lpstr>Gill Sans MT</vt:lpstr>
      <vt:lpstr>Dividend</vt:lpstr>
      <vt:lpstr>Presentación de PowerPoint</vt:lpstr>
      <vt:lpstr>Presentación de PowerPoint</vt:lpstr>
      <vt:lpstr>Presentación de PowerPoint</vt:lpstr>
    </vt:vector>
  </TitlesOfParts>
  <Company>ILVO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Allegaert</dc:creator>
  <cp:lastModifiedBy>Maria Pérez</cp:lastModifiedBy>
  <cp:revision>45</cp:revision>
  <dcterms:created xsi:type="dcterms:W3CDTF">2018-08-27T09:30:15Z</dcterms:created>
  <dcterms:modified xsi:type="dcterms:W3CDTF">2021-08-04T12:16:24Z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0x01010046802581D1E5194BB751F4A1219E22A7</vt:lpwstr>
  </property>
</Properties>
</file>