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933" r:id="rId4"/>
  </p:sldMasterIdLst>
  <p:sldIdLst>
    <p:sldId id="259" r:id="rId5"/>
    <p:sldId id="260" r:id="rId6"/>
    <p:sldId id="262" r:id="rId7"/>
  </p:sldIdLst>
  <p:sldSz cx="12192000" cy="6858000"/>
  <p:notesSz cx="6858000" cy="9144000"/>
  <p:embeddedFontLst>
    <p:embeddedFont>
      <p:font typeface="Gill Sans MT" panose="020B0502020104020203" pitchFamily="34" charset="0"/>
      <p:regular r:id="rId8"/>
      <p:bold r:id="rId9"/>
      <p:italic r:id="rId10"/>
      <p:boldItalic r:id="rId11"/>
    </p:embeddedFont>
    <p:embeddedFont>
      <p:font typeface="Wingdings 2" panose="05020102010507070707" pitchFamily="18" charset="2"/>
      <p:regular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4" d="100"/>
          <a:sy n="64" d="100"/>
        </p:scale>
        <p:origin x="56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5.fntdata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183042"/>
            <a:ext cx="11302554" cy="31987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3889" y="3361805"/>
            <a:ext cx="10944224" cy="2241744"/>
          </a:xfrm>
        </p:spPr>
        <p:txBody>
          <a:bodyPr anchor="ctr">
            <a:normAutofit/>
          </a:bodyPr>
          <a:lstStyle>
            <a:lvl1pPr algn="l">
              <a:defRPr sz="3600" b="0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23888" y="5797387"/>
            <a:ext cx="5472112" cy="390525"/>
          </a:xfrm>
        </p:spPr>
        <p:txBody>
          <a:bodyPr>
            <a:noAutofit/>
          </a:bodyPr>
          <a:lstStyle>
            <a:lvl1pPr marL="0" indent="0">
              <a:buNone/>
              <a:defRPr lang="en-US" sz="2400" b="0" kern="1200" cap="all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24000" indent="0">
              <a:buNone/>
              <a:defRPr/>
            </a:lvl2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8040688" y="5802149"/>
            <a:ext cx="3527425" cy="381000"/>
          </a:xfrm>
        </p:spPr>
        <p:txBody>
          <a:bodyPr>
            <a:noAutofit/>
          </a:bodyPr>
          <a:lstStyle>
            <a:lvl1pPr marL="0" indent="0" algn="r">
              <a:buNone/>
              <a:defRPr lang="en-US" sz="2400" b="0" kern="1200" cap="all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433AAAA6-CA79-4383-BEDE-6068104490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34" y="661743"/>
            <a:ext cx="3633341" cy="1160883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B6446C7-B5EB-4764-AA32-294A40D5042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87488" y="661893"/>
            <a:ext cx="3632400" cy="116058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8415A96E-22E0-489F-876D-B9FAB81BE64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9305" y="6407620"/>
            <a:ext cx="1440583" cy="39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4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6" y="5495721"/>
            <a:ext cx="11301271" cy="905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3191721"/>
            <a:ext cx="10944225" cy="138980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693389"/>
            <a:ext cx="10944225" cy="61915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27FEDCE0-5F13-4356-8294-1433E2A630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34" y="661743"/>
            <a:ext cx="3633341" cy="116088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C2131AFD-BFFB-450B-AAE1-8D741005C60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87488" y="661893"/>
            <a:ext cx="3632400" cy="116058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64D42A75-A329-4714-B62E-CAC0DDCB871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9305" y="6407620"/>
            <a:ext cx="1440583" cy="39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23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442913" y="692150"/>
            <a:ext cx="11306176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870912"/>
            <a:ext cx="10944225" cy="8450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8" y="2276475"/>
            <a:ext cx="10944225" cy="348505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3" name="Picture 1">
            <a:extLst>
              <a:ext uri="{FF2B5EF4-FFF2-40B4-BE49-F238E27FC236}">
                <a16:creationId xmlns:a16="http://schemas.microsoft.com/office/drawing/2014/main" id="{2AE3B41D-64A7-48E3-B7BA-A3361B2818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70106" y="6032758"/>
            <a:ext cx="2253931" cy="72014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2220A5B-AE35-4CAC-9048-3BE6AA8497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130053"/>
            <a:ext cx="1917416" cy="525561"/>
          </a:xfrm>
          <a:prstGeom prst="rect">
            <a:avLst/>
          </a:prstGeom>
        </p:spPr>
      </p:pic>
      <p:pic>
        <p:nvPicPr>
          <p:cNvPr id="8" name="Picture 1">
            <a:extLst>
              <a:ext uri="{FF2B5EF4-FFF2-40B4-BE49-F238E27FC236}">
                <a16:creationId xmlns:a16="http://schemas.microsoft.com/office/drawing/2014/main" id="{C00F3ACC-1E7D-4BEE-90E1-08D5A91DB55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93" y="6032758"/>
            <a:ext cx="2253931" cy="72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268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orient="horz" pos="38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887" y="2276475"/>
            <a:ext cx="5418113" cy="3636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0000" y="2276475"/>
            <a:ext cx="5418113" cy="3636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2A6883-ECC5-487C-AD33-6948494C2396}"/>
              </a:ext>
            </a:extLst>
          </p:cNvPr>
          <p:cNvSpPr>
            <a:spLocks noChangeAspect="1"/>
          </p:cNvSpPr>
          <p:nvPr userDrawn="1"/>
        </p:nvSpPr>
        <p:spPr>
          <a:xfrm>
            <a:off x="442913" y="692150"/>
            <a:ext cx="11306176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7DC8109-7E14-4B68-B793-B9EB0419E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870912"/>
            <a:ext cx="10944225" cy="8450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C6D6DC19-D67B-443F-9A33-2CBAF34038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70106" y="6032758"/>
            <a:ext cx="2253931" cy="72014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DF86FA3-E7E4-4BD0-8413-7688096A087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130053"/>
            <a:ext cx="1917416" cy="525561"/>
          </a:xfrm>
          <a:prstGeom prst="rect">
            <a:avLst/>
          </a:prstGeom>
        </p:spPr>
      </p:pic>
      <p:pic>
        <p:nvPicPr>
          <p:cNvPr id="12" name="Picture 1">
            <a:extLst>
              <a:ext uri="{FF2B5EF4-FFF2-40B4-BE49-F238E27FC236}">
                <a16:creationId xmlns:a16="http://schemas.microsoft.com/office/drawing/2014/main" id="{83CE63BF-80F3-4A0D-BCCE-151D53D2678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93" y="6032758"/>
            <a:ext cx="2253931" cy="72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51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427" y="2276475"/>
            <a:ext cx="5238573" cy="450908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926052"/>
            <a:ext cx="5418112" cy="2987386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9539" y="2276475"/>
            <a:ext cx="5238575" cy="458228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50001" y="2926052"/>
            <a:ext cx="5418112" cy="2987386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FE75967-5F0F-405A-A75A-7808D07C28EB}"/>
              </a:ext>
            </a:extLst>
          </p:cNvPr>
          <p:cNvSpPr>
            <a:spLocks noChangeAspect="1"/>
          </p:cNvSpPr>
          <p:nvPr userDrawn="1"/>
        </p:nvSpPr>
        <p:spPr>
          <a:xfrm>
            <a:off x="442913" y="692150"/>
            <a:ext cx="11306176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9D43CA7-6B40-4483-A317-282CF4ED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870912"/>
            <a:ext cx="10944225" cy="8450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3761E42E-A2C4-495F-8302-452623FE037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70106" y="6032758"/>
            <a:ext cx="2253931" cy="72014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A4113FD-CB09-4429-AF0D-F49E9DA03F0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130053"/>
            <a:ext cx="1917416" cy="525561"/>
          </a:xfrm>
          <a:prstGeom prst="rect">
            <a:avLst/>
          </a:prstGeom>
        </p:spPr>
      </p:pic>
      <p:pic>
        <p:nvPicPr>
          <p:cNvPr id="15" name="Picture 1">
            <a:extLst>
              <a:ext uri="{FF2B5EF4-FFF2-40B4-BE49-F238E27FC236}">
                <a16:creationId xmlns:a16="http://schemas.microsoft.com/office/drawing/2014/main" id="{CFC0364F-5332-4AEF-A8EE-DCA828FCCA8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93" y="6032758"/>
            <a:ext cx="2253931" cy="72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5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>
            <a:extLst>
              <a:ext uri="{FF2B5EF4-FFF2-40B4-BE49-F238E27FC236}">
                <a16:creationId xmlns:a16="http://schemas.microsoft.com/office/drawing/2014/main" id="{EDEED0D2-3DAF-474F-BE7C-4D5591398319}"/>
              </a:ext>
            </a:extLst>
          </p:cNvPr>
          <p:cNvSpPr>
            <a:spLocks noChangeAspect="1"/>
          </p:cNvSpPr>
          <p:nvPr userDrawn="1"/>
        </p:nvSpPr>
        <p:spPr>
          <a:xfrm>
            <a:off x="442913" y="692150"/>
            <a:ext cx="11306176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516DAAA-2245-4ED5-8B16-5DBF4BCF6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870912"/>
            <a:ext cx="10944225" cy="8450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5B651E86-0A39-4AC3-8117-703D2627B2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70106" y="6032758"/>
            <a:ext cx="2253931" cy="72014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708BAFD-E309-44A6-9081-A8AFB4BB5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130053"/>
            <a:ext cx="1917416" cy="525561"/>
          </a:xfrm>
          <a:prstGeom prst="rect">
            <a:avLst/>
          </a:prstGeom>
        </p:spPr>
      </p:pic>
      <p:pic>
        <p:nvPicPr>
          <p:cNvPr id="12" name="Picture 1">
            <a:extLst>
              <a:ext uri="{FF2B5EF4-FFF2-40B4-BE49-F238E27FC236}">
                <a16:creationId xmlns:a16="http://schemas.microsoft.com/office/drawing/2014/main" id="{9013B981-8841-4353-8C73-17B49B545C2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93" y="6032758"/>
            <a:ext cx="2253931" cy="72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>
            <a:extLst>
              <a:ext uri="{FF2B5EF4-FFF2-40B4-BE49-F238E27FC236}">
                <a16:creationId xmlns:a16="http://schemas.microsoft.com/office/drawing/2014/main" id="{85D7E3E4-32BF-4BD5-BD75-EB899BC8EC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70106" y="6032758"/>
            <a:ext cx="2253931" cy="72014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0E7EBC0-855B-4E51-8BD5-9D16E9D146D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130053"/>
            <a:ext cx="1917416" cy="525561"/>
          </a:xfrm>
          <a:prstGeom prst="rect">
            <a:avLst/>
          </a:prstGeom>
        </p:spPr>
      </p:pic>
      <p:pic>
        <p:nvPicPr>
          <p:cNvPr id="7" name="Picture 1">
            <a:extLst>
              <a:ext uri="{FF2B5EF4-FFF2-40B4-BE49-F238E27FC236}">
                <a16:creationId xmlns:a16="http://schemas.microsoft.com/office/drawing/2014/main" id="{C7781BBE-1C79-4FBE-8059-B0D7BEA3198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93" y="6032758"/>
            <a:ext cx="2253931" cy="72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29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4581525"/>
            <a:ext cx="10944226" cy="678602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2913" y="692149"/>
            <a:ext cx="11306175" cy="3464827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888" y="5451773"/>
            <a:ext cx="10944225" cy="46166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CA7B3CBB-21D6-443E-90A7-AD1FAFC640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70106" y="6032758"/>
            <a:ext cx="2253931" cy="72014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A24DCDE-D080-4EAB-9681-9A0C6124D24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130053"/>
            <a:ext cx="1917416" cy="525561"/>
          </a:xfrm>
          <a:prstGeom prst="rect">
            <a:avLst/>
          </a:prstGeom>
        </p:spPr>
      </p:pic>
      <p:pic>
        <p:nvPicPr>
          <p:cNvPr id="10" name="Picture 1">
            <a:extLst>
              <a:ext uri="{FF2B5EF4-FFF2-40B4-BE49-F238E27FC236}">
                <a16:creationId xmlns:a16="http://schemas.microsoft.com/office/drawing/2014/main" id="{2C3C6BA5-4976-44E1-AB77-91C6B3D68F6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93" y="6032758"/>
            <a:ext cx="2253931" cy="72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12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6072" y="692150"/>
            <a:ext cx="10942041" cy="11525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276476"/>
            <a:ext cx="10944225" cy="3470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30738"/>
            <a:ext cx="2802019" cy="45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9D7BF1E-FCB3-4AC7-9539-E8BAC71CFE27}" type="datetimeFigureOut">
              <a:rPr lang="en-GB" smtClean="0"/>
              <a:t>18/04/2022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888" y="5930738"/>
            <a:ext cx="6874514" cy="45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5970" y="5930738"/>
            <a:ext cx="1052510" cy="45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2EC795C-3677-43F5-9455-3C64E7FA3C3D}" type="slidenum">
              <a:rPr lang="en-GB" smtClean="0"/>
              <a:t>‹Nº›</a:t>
            </a:fld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46534" y="445088"/>
            <a:ext cx="3703320" cy="9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54879" y="445088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50707" y="445088"/>
            <a:ext cx="3703320" cy="9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041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6" r:id="rId2"/>
    <p:sldLayoutId id="2147483935" r:id="rId3"/>
    <p:sldLayoutId id="2147483937" r:id="rId4"/>
    <p:sldLayoutId id="2147483938" r:id="rId5"/>
    <p:sldLayoutId id="2147483939" r:id="rId6"/>
    <p:sldLayoutId id="2147483940" r:id="rId7"/>
    <p:sldLayoutId id="2147483942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0" userDrawn="1">
          <p15:clr>
            <a:srgbClr val="547EBF"/>
          </p15:clr>
        </p15:guide>
        <p15:guide id="2" orient="horz" pos="2886" userDrawn="1">
          <p15:clr>
            <a:srgbClr val="547EBF"/>
          </p15:clr>
        </p15:guide>
        <p15:guide id="3" orient="horz" pos="1434" userDrawn="1">
          <p15:clr>
            <a:srgbClr val="547EBF"/>
          </p15:clr>
        </p15:guide>
        <p15:guide id="4" pos="2570" userDrawn="1">
          <p15:clr>
            <a:srgbClr val="547EBF"/>
          </p15:clr>
        </p15:guide>
        <p15:guide id="5" pos="7401" userDrawn="1">
          <p15:clr>
            <a:srgbClr val="F26B43"/>
          </p15:clr>
        </p15:guide>
        <p15:guide id="6" orient="horz" pos="278" userDrawn="1">
          <p15:clr>
            <a:srgbClr val="F26B43"/>
          </p15:clr>
        </p15:guide>
        <p15:guide id="7" pos="279" userDrawn="1">
          <p15:clr>
            <a:srgbClr val="F26B43"/>
          </p15:clr>
        </p15:guide>
        <p15:guide id="8" orient="horz" pos="4020" userDrawn="1">
          <p15:clr>
            <a:srgbClr val="F26B43"/>
          </p15:clr>
        </p15:guide>
        <p15:guide id="9" pos="393" userDrawn="1">
          <p15:clr>
            <a:srgbClr val="F26B43"/>
          </p15:clr>
        </p15:guide>
        <p15:guide id="10" pos="7287" userDrawn="1">
          <p15:clr>
            <a:srgbClr val="F26B43"/>
          </p15:clr>
        </p15:guide>
        <p15:guide id="11" orient="horz" pos="436" userDrawn="1">
          <p15:clr>
            <a:srgbClr val="F26B43"/>
          </p15:clr>
        </p15:guide>
        <p15:guide id="12" pos="2615" userDrawn="1">
          <p15:clr>
            <a:srgbClr val="F26B43"/>
          </p15:clr>
        </p15:guide>
        <p15:guide id="13" pos="2683" userDrawn="1">
          <p15:clr>
            <a:srgbClr val="F26B43"/>
          </p15:clr>
        </p15:guide>
        <p15:guide id="14" pos="4997" userDrawn="1">
          <p15:clr>
            <a:srgbClr val="F26B43"/>
          </p15:clr>
        </p15:guide>
        <p15:guide id="15" pos="5065" userDrawn="1">
          <p15:clr>
            <a:srgbClr val="F26B43"/>
          </p15:clr>
        </p15:guide>
        <p15:guide id="16" pos="3840" userDrawn="1">
          <p15:clr>
            <a:srgbClr val="F26B43"/>
          </p15:clr>
        </p15:guide>
        <p15:guide id="17" orient="horz" pos="1162" userDrawn="1">
          <p15:clr>
            <a:srgbClr val="F26B43"/>
          </p15:clr>
        </p15:guide>
        <p15:guide id="18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9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0782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04786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RCGs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77778"/>
      </a:accent1>
      <a:accent2>
        <a:srgbClr val="43ABB0"/>
      </a:accent2>
      <a:accent3>
        <a:srgbClr val="7ACDD0"/>
      </a:accent3>
      <a:accent4>
        <a:srgbClr val="64C8CB"/>
      </a:accent4>
      <a:accent5>
        <a:srgbClr val="003399"/>
      </a:accent5>
      <a:accent6>
        <a:srgbClr val="E8A844"/>
      </a:accent6>
      <a:hlink>
        <a:srgbClr val="828282"/>
      </a:hlink>
      <a:folHlink>
        <a:srgbClr val="A5A5A5"/>
      </a:folHlink>
    </a:clrScheme>
    <a:fontScheme name="MARE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802581D1E5194BB751F4A1219E22A7" ma:contentTypeVersion="8" ma:contentTypeDescription="Create a new document." ma:contentTypeScope="" ma:versionID="7d48e66664301a79c79929aeb3dd2628">
  <xsd:schema xmlns:xsd="http://www.w3.org/2001/XMLSchema" xmlns:xs="http://www.w3.org/2001/XMLSchema" xmlns:p="http://schemas.microsoft.com/office/2006/metadata/properties" xmlns:ns2="f7c5e3fa-378b-48b1-a129-e33a73f99ee9" targetNamespace="http://schemas.microsoft.com/office/2006/metadata/properties" ma:root="true" ma:fieldsID="25744a8ff3d9ae2e75067a537ef311ce" ns2:_="">
    <xsd:import namespace="f7c5e3fa-378b-48b1-a129-e33a73f99e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5e3fa-378b-48b1-a129-e33a73f99e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B27767-5392-4246-8229-66A89B17DC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3B2679-29FB-42DB-B2E0-8051EE8D6022}"/>
</file>

<file path=customXml/itemProps3.xml><?xml version="1.0" encoding="utf-8"?>
<ds:datastoreItem xmlns:ds="http://schemas.openxmlformats.org/officeDocument/2006/customXml" ds:itemID="{912452C3-A1E3-4D9A-82DF-7FB316D9817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202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Gill Sans MT</vt:lpstr>
      <vt:lpstr>Wingdings 2</vt:lpstr>
      <vt:lpstr>Dividend</vt:lpstr>
      <vt:lpstr>Presentación de PowerPoint</vt:lpstr>
      <vt:lpstr>Presentación de PowerPoint</vt:lpstr>
      <vt:lpstr>Presentación de PowerPoint</vt:lpstr>
    </vt:vector>
  </TitlesOfParts>
  <Company>ILVO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 Allegaert</dc:creator>
  <cp:lastModifiedBy>Ana Bastero </cp:lastModifiedBy>
  <cp:revision>45</cp:revision>
  <dcterms:created xsi:type="dcterms:W3CDTF">2018-08-27T09:30:15Z</dcterms:created>
  <dcterms:modified xsi:type="dcterms:W3CDTF">2022-04-18T12:21:59Z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0x01010046802581D1E5194BB751F4A1219E22A7</vt:lpwstr>
  </property>
</Properties>
</file>